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80" autoAdjust="0"/>
    <p:restoredTop sz="94660"/>
  </p:normalViewPr>
  <p:slideViewPr>
    <p:cSldViewPr>
      <p:cViewPr varScale="1">
        <p:scale>
          <a:sx n="111" d="100"/>
          <a:sy n="111" d="100"/>
        </p:scale>
        <p:origin x="-20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C6D4A1-7E39-437F-ABEA-B364B363384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C6D4A1-7E39-437F-ABEA-B364B363384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C6D4A1-7E39-437F-ABEA-B364B363384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C6D4A1-7E39-437F-ABEA-B364B363384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C6D4A1-7E39-437F-ABEA-B364B3633847}"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C6D4A1-7E39-437F-ABEA-B364B3633847}" type="datetimeFigureOut">
              <a:rPr lang="en-US" smtClean="0"/>
              <a:t>8/8/2024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C6D4A1-7E39-437F-ABEA-B364B3633847}" type="datetimeFigureOut">
              <a:rPr lang="en-US" smtClean="0"/>
              <a:t>8/8/2024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C6D4A1-7E39-437F-ABEA-B364B3633847}" type="datetimeFigureOut">
              <a:rPr lang="en-US" smtClean="0"/>
              <a:t>8/8/2024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C6D4A1-7E39-437F-ABEA-B364B3633847}" type="datetimeFigureOut">
              <a:rPr lang="en-US" smtClean="0"/>
              <a:t>8/8/2024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C6D4A1-7E39-437F-ABEA-B364B3633847}" type="datetimeFigureOut">
              <a:rPr lang="en-US" smtClean="0"/>
              <a:t>8/8/2024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C6D4A1-7E39-437F-ABEA-B364B3633847}" type="datetimeFigureOut">
              <a:rPr lang="en-US" smtClean="0"/>
              <a:t>8/8/2024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BC5B46-8F71-4678-835F-13F1CC8DAE6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C6D4A1-7E39-437F-ABEA-B364B3633847}" type="datetimeFigureOut">
              <a:rPr lang="en-US" smtClean="0"/>
              <a:t>8/8/2024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BC5B46-8F71-4678-835F-13F1CC8DAE6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3:5</a:t>
            </a:r>
            <a:br>
              <a:rPr lang="af-ZA" b="1" u="sng" dirty="0" smtClean="0"/>
            </a:br>
            <a:r>
              <a:rPr lang="af-ZA" b="1" u="sng" dirty="0"/>
              <a:t/>
            </a:r>
            <a:br>
              <a:rPr lang="af-ZA" b="1" u="sng" dirty="0"/>
            </a:br>
            <a:r>
              <a:rPr lang="af-ZA" b="1" dirty="0" smtClean="0"/>
              <a:t>'n </a:t>
            </a:r>
            <a:r>
              <a:rPr lang="af-ZA" b="1" dirty="0"/>
              <a:t>Gosdiens sonder krag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That religion which comes from the lips outward, but does not well up from the deep fountians of the heart, is not that living water which will spring up into eternal life. Tongue-godliness is an abomination if the heart be destitute of grace.”</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139:23-24</a:t>
            </a:r>
            <a:br>
              <a:rPr lang="af-ZA" b="1" dirty="0" smtClean="0">
                <a:solidFill>
                  <a:srgbClr val="00B050"/>
                </a:solidFill>
              </a:rPr>
            </a:br>
            <a:r>
              <a:rPr lang="af-ZA" b="1" dirty="0"/>
              <a:t/>
            </a:r>
            <a:br>
              <a:rPr lang="af-ZA" b="1" dirty="0"/>
            </a:br>
            <a:r>
              <a:rPr lang="af-ZA" i="1" dirty="0" smtClean="0"/>
              <a:t>“Deurgrond </a:t>
            </a:r>
            <a:r>
              <a:rPr lang="af-ZA" i="1" dirty="0"/>
              <a:t>my, o God, deurgrond my hart, ondersoek my, sien tog my onrus raak. Kyk of ek nie op die verkeerde pad is nie en lei my op die beproefde pad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55</Words>
  <Application>Microsoft Office PowerPoint</Application>
  <PresentationFormat>On-screen Show (4:3)</PresentationFormat>
  <Paragraphs>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II Tim. 3:5  'n Gosdiens sonder krag</vt:lpstr>
      <vt:lpstr>Slide 2</vt:lpstr>
      <vt:lpstr>“That religion which comes from the lips outward, but does not well up from the deep fountians of the heart, is not that living water which will spring up into eternal life. Tongue-godliness is an abomination if the heart be destitute of grace.”       C.H. Spurgeon</vt:lpstr>
      <vt:lpstr>Slide 4</vt:lpstr>
      <vt:lpstr>Ps. 139:23-24  “Deurgrond my, o God, deurgrond my hart, ondersoek my, sien tog my onrus raak. Kyk of ek nie op die verkeerde pad is nie en lei my op die beproefde pad!”</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3:5  'n Gosdiens sonder krag</dc:title>
  <dc:creator>Windows User</dc:creator>
  <cp:lastModifiedBy>Windows User</cp:lastModifiedBy>
  <cp:revision>1</cp:revision>
  <dcterms:created xsi:type="dcterms:W3CDTF">2024-08-08T06:31:24Z</dcterms:created>
  <dcterms:modified xsi:type="dcterms:W3CDTF">2024-08-08T06:33:29Z</dcterms:modified>
</cp:coreProperties>
</file>